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  <p:sldId id="275" r:id="rId20"/>
    <p:sldId id="274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ômulo Cesar Silvestre Leite" userId="52ca43a399a5164e" providerId="LiveId" clId="{7568AD59-C8F6-4105-9E37-495AACADDD84}"/>
    <pc:docChg chg="addSld modSld">
      <pc:chgData name="Rômulo Cesar Silvestre Leite" userId="52ca43a399a5164e" providerId="LiveId" clId="{7568AD59-C8F6-4105-9E37-495AACADDD84}" dt="2023-09-18T20:46:45.707" v="22" actId="1076"/>
      <pc:docMkLst>
        <pc:docMk/>
      </pc:docMkLst>
      <pc:sldChg chg="addSp modSp new mod">
        <pc:chgData name="Rômulo Cesar Silvestre Leite" userId="52ca43a399a5164e" providerId="LiveId" clId="{7568AD59-C8F6-4105-9E37-495AACADDD84}" dt="2023-09-18T20:44:50.690" v="3" actId="1076"/>
        <pc:sldMkLst>
          <pc:docMk/>
          <pc:sldMk cId="3114328884" sldId="284"/>
        </pc:sldMkLst>
        <pc:picChg chg="add mod">
          <ac:chgData name="Rômulo Cesar Silvestre Leite" userId="52ca43a399a5164e" providerId="LiveId" clId="{7568AD59-C8F6-4105-9E37-495AACADDD84}" dt="2023-09-18T20:44:50.690" v="3" actId="1076"/>
          <ac:picMkLst>
            <pc:docMk/>
            <pc:sldMk cId="3114328884" sldId="284"/>
            <ac:picMk id="3" creationId="{37263E76-9C55-F2D3-C6EA-C977B9DD22CF}"/>
          </ac:picMkLst>
        </pc:picChg>
      </pc:sldChg>
      <pc:sldChg chg="addSp modSp new mod">
        <pc:chgData name="Rômulo Cesar Silvestre Leite" userId="52ca43a399a5164e" providerId="LiveId" clId="{7568AD59-C8F6-4105-9E37-495AACADDD84}" dt="2023-09-18T20:45:28.185" v="9" actId="1440"/>
        <pc:sldMkLst>
          <pc:docMk/>
          <pc:sldMk cId="3144828454" sldId="285"/>
        </pc:sldMkLst>
        <pc:picChg chg="add mod">
          <ac:chgData name="Rômulo Cesar Silvestre Leite" userId="52ca43a399a5164e" providerId="LiveId" clId="{7568AD59-C8F6-4105-9E37-495AACADDD84}" dt="2023-09-18T20:45:28.185" v="9" actId="1440"/>
          <ac:picMkLst>
            <pc:docMk/>
            <pc:sldMk cId="3144828454" sldId="285"/>
            <ac:picMk id="3" creationId="{84978F41-6AFD-C912-4C99-BFC585C34357}"/>
          </ac:picMkLst>
        </pc:picChg>
      </pc:sldChg>
      <pc:sldChg chg="addSp modSp new mod">
        <pc:chgData name="Rômulo Cesar Silvestre Leite" userId="52ca43a399a5164e" providerId="LiveId" clId="{7568AD59-C8F6-4105-9E37-495AACADDD84}" dt="2023-09-18T20:46:02.561" v="14" actId="14100"/>
        <pc:sldMkLst>
          <pc:docMk/>
          <pc:sldMk cId="2206536388" sldId="286"/>
        </pc:sldMkLst>
        <pc:picChg chg="add mod">
          <ac:chgData name="Rômulo Cesar Silvestre Leite" userId="52ca43a399a5164e" providerId="LiveId" clId="{7568AD59-C8F6-4105-9E37-495AACADDD84}" dt="2023-09-18T20:46:02.561" v="14" actId="14100"/>
          <ac:picMkLst>
            <pc:docMk/>
            <pc:sldMk cId="2206536388" sldId="286"/>
            <ac:picMk id="3" creationId="{8016EC64-BE18-6EEE-A1DC-DBDCD5382FAD}"/>
          </ac:picMkLst>
        </pc:picChg>
      </pc:sldChg>
      <pc:sldChg chg="addSp modSp new mod">
        <pc:chgData name="Rômulo Cesar Silvestre Leite" userId="52ca43a399a5164e" providerId="LiveId" clId="{7568AD59-C8F6-4105-9E37-495AACADDD84}" dt="2023-09-18T20:46:23.176" v="18" actId="1076"/>
        <pc:sldMkLst>
          <pc:docMk/>
          <pc:sldMk cId="1728777844" sldId="287"/>
        </pc:sldMkLst>
        <pc:picChg chg="add mod">
          <ac:chgData name="Rômulo Cesar Silvestre Leite" userId="52ca43a399a5164e" providerId="LiveId" clId="{7568AD59-C8F6-4105-9E37-495AACADDD84}" dt="2023-09-18T20:46:23.176" v="18" actId="1076"/>
          <ac:picMkLst>
            <pc:docMk/>
            <pc:sldMk cId="1728777844" sldId="287"/>
            <ac:picMk id="3" creationId="{3C30247A-3C19-B70C-805D-E12951CE7920}"/>
          </ac:picMkLst>
        </pc:picChg>
      </pc:sldChg>
      <pc:sldChg chg="addSp modSp new mod">
        <pc:chgData name="Rômulo Cesar Silvestre Leite" userId="52ca43a399a5164e" providerId="LiveId" clId="{7568AD59-C8F6-4105-9E37-495AACADDD84}" dt="2023-09-18T20:46:45.707" v="22" actId="1076"/>
        <pc:sldMkLst>
          <pc:docMk/>
          <pc:sldMk cId="1137344362" sldId="288"/>
        </pc:sldMkLst>
        <pc:picChg chg="add mod">
          <ac:chgData name="Rômulo Cesar Silvestre Leite" userId="52ca43a399a5164e" providerId="LiveId" clId="{7568AD59-C8F6-4105-9E37-495AACADDD84}" dt="2023-09-18T20:46:45.707" v="22" actId="1076"/>
          <ac:picMkLst>
            <pc:docMk/>
            <pc:sldMk cId="1137344362" sldId="288"/>
            <ac:picMk id="3" creationId="{6E795E78-C469-0E5C-07B0-913EA96BC1D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1457C-FCE3-BE5C-6E57-CB8B3BF0F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68054-0D77-0DB5-C3A0-C02CF385D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0A73EB-E777-9F06-ACA0-D8825FFD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203EE6-3F3D-59A7-3605-3ACCDB74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A100C6-B0C6-F1DF-10C8-DDB349B5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37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E615E-63EC-2750-6622-2AA3122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082DDE-45B1-A354-6494-37D89FCC4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4F3B2E-9A99-0D70-107E-B59958B9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EED6E-F805-070C-9865-40216C4D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A6878C-2B36-96B9-9723-1C39FB27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1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F68BCE-B02B-8A82-214F-D58526F7C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FB0A83-AD9C-F3FF-D2A5-5EB4D2020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C07A89-6E48-A6F1-3CF1-60785B0D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1149D-F105-6FFD-DE46-5DB8F091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F51CB-FFC0-F298-C4B7-20075980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68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9CE09-3012-97B9-B830-FD251FA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CA786A-B82D-15F1-CE52-FFF393DCF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A1BB41-B498-79BA-8B1C-67209D1D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1ECD8E-A270-D2B6-4387-0A45E05C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A5DEFE-7390-B5A4-9283-202DE281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7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DD28B-EBC8-8D12-AE40-7F2DA8E8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2F6F3C-A4B7-E85C-FF32-21B32C2D5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564922-1554-E3ED-3522-4F6EA868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649CB9-75AE-7669-0003-A74D6054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FBBB8-26C1-1210-D8DB-2B8EC8B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64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1A845-D7AC-E00F-5D70-65AEE799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0526B-F23C-715A-AB57-10F9B813C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0ACD2C-2F19-1303-6729-459C2B236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A5FCE7-B2DE-985D-2929-D69FE930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0E50FE-B8A7-228B-79D4-349354F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9D3411-A9C8-44C7-FFDB-5BFB4532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77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488A4-B5B1-E6C4-3DD4-45475C2D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D377B0-F364-4414-4213-D3B8DEB1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F686F7-1245-6E42-0A06-4C782697B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FE92A1-AC7D-CCA0-5205-4D8D83818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8D5424-177A-2794-E2D4-D2F46AA00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01FC4E-CB76-5F5A-9FC9-14048A8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79E3BF2-08A2-9CB0-616D-CB0C9171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20759-7BB9-1604-7704-3A92D9D7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1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4103-3DD4-7963-2B14-CA4EA427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FA322B-B738-8A70-242F-8F612F96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AC58FD-F088-48BB-CC7C-141DCAD29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9FA2E2-7977-1A88-DD88-0DD5A2BD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58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DF1723-A580-7BC7-B9E0-4EB34158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956486-7223-4E03-D837-9BC62AEF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10C8A3-2213-3F5D-ACF0-DD052F5F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10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E9688-E2A3-074E-A3D5-0BE5D801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1F222-8376-EA31-C15E-12FF351D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0AF6DD-20AC-6361-9126-C900F0695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E52171-72EE-3ADB-F27B-1A9BA568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A7214-4BD5-3B12-3BFE-E3BA9F1A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725BFE-DCAA-4331-F075-BAAA0F0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23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7D1B7-7613-96C4-E983-2921B7A8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934ED4-F4D6-2978-63DE-682E26EAD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6FA671-EBAD-025D-E240-0D0E99232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C86B0D-0932-B56E-D0EC-09B3519D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CDB91F-C5A2-7A59-0838-D118A679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F6DE58-42E2-A790-0F4A-6CF2CFAD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95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0978BB-F49C-2B30-164A-D9FF85EF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A5E36F-30C4-38E4-0F19-DEBAB7DA2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F92E02-E954-EBA9-C847-36707EFEE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9EDC11-906B-7628-8F55-FC4D23987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41DA8B-AC9D-FE0B-095C-75C78A2B7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37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Diferentes Gráficos Desenhados à Mão">
            <a:extLst>
              <a:ext uri="{FF2B5EF4-FFF2-40B4-BE49-F238E27FC236}">
                <a16:creationId xmlns:a16="http://schemas.microsoft.com/office/drawing/2014/main" id="{9B2F8B0F-3DF7-DC18-0C44-212937549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B4EF4-19F6-C958-A32C-FBEECF0D6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Persistência de dados com localStorage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EAA589-22BE-D55C-82CD-9CD4D8624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Rômulo C. Silvestre</a:t>
            </a:r>
          </a:p>
        </p:txBody>
      </p:sp>
    </p:spTree>
    <p:extLst>
      <p:ext uri="{BB962C8B-B14F-4D97-AF65-F5344CB8AC3E}">
        <p14:creationId xmlns:p14="http://schemas.microsoft.com/office/powerpoint/2010/main" val="371279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BA70F-5B9F-B8CA-7535-EE4E2B3E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Salvar e Recuperar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3A65CF-FFDC-C97C-9AE1-B8777A3B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setItem</a:t>
            </a:r>
            <a:r>
              <a:rPr lang="pt-BR" dirty="0"/>
              <a:t>( )</a:t>
            </a:r>
          </a:p>
          <a:p>
            <a:pPr lvl="1"/>
            <a:r>
              <a:rPr lang="pt-BR" dirty="0"/>
              <a:t>Chave (nome da variável)</a:t>
            </a:r>
          </a:p>
          <a:p>
            <a:pPr lvl="1"/>
            <a:r>
              <a:rPr lang="pt-BR" dirty="0"/>
              <a:t>Valor (conteúdo da variável)</a:t>
            </a:r>
          </a:p>
          <a:p>
            <a:r>
              <a:rPr lang="pt-BR" dirty="0" err="1"/>
              <a:t>setItem</a:t>
            </a:r>
            <a:r>
              <a:rPr lang="pt-BR" dirty="0"/>
              <a:t>(Chave, Valor)</a:t>
            </a:r>
          </a:p>
        </p:txBody>
      </p:sp>
    </p:spTree>
    <p:extLst>
      <p:ext uri="{BB962C8B-B14F-4D97-AF65-F5344CB8AC3E}">
        <p14:creationId xmlns:p14="http://schemas.microsoft.com/office/powerpoint/2010/main" val="524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ssoa observando o telefone vazio">
            <a:extLst>
              <a:ext uri="{FF2B5EF4-FFF2-40B4-BE49-F238E27FC236}">
                <a16:creationId xmlns:a16="http://schemas.microsoft.com/office/drawing/2014/main" id="{42C26E73-B0D6-7386-D60D-E418CD631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7" r="13997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36AD4D-A4DF-5D5A-1F42-C61BC2F6B91B}"/>
              </a:ext>
            </a:extLst>
          </p:cNvPr>
          <p:cNvSpPr txBox="1"/>
          <p:nvPr/>
        </p:nvSpPr>
        <p:spPr>
          <a:xfrm>
            <a:off x="4553734" y="2409830"/>
            <a:ext cx="6798539" cy="3705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Contexto</a:t>
            </a:r>
            <a:r>
              <a:rPr lang="en-US" sz="20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Um cliente necessita de um software para armazenar nomes de pessoas.</a:t>
            </a:r>
          </a:p>
        </p:txBody>
      </p:sp>
    </p:spTree>
    <p:extLst>
      <p:ext uri="{BB962C8B-B14F-4D97-AF65-F5344CB8AC3E}">
        <p14:creationId xmlns:p14="http://schemas.microsoft.com/office/powerpoint/2010/main" val="64388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m 1" descr="Forma&#10;&#10;Descrição gerada automaticamente">
            <a:extLst>
              <a:ext uri="{FF2B5EF4-FFF2-40B4-BE49-F238E27FC236}">
                <a16:creationId xmlns:a16="http://schemas.microsoft.com/office/drawing/2014/main" id="{2D1E3A61-D775-028C-B5B3-C8B7E3E8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4" y="851399"/>
            <a:ext cx="10872172" cy="266368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CD13B-0ACA-0F8C-8822-32C98AD8D03C}"/>
              </a:ext>
            </a:extLst>
          </p:cNvPr>
          <p:cNvSpPr txBox="1"/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Modelo Conceitual</a:t>
            </a:r>
          </a:p>
        </p:txBody>
      </p:sp>
    </p:spTree>
    <p:extLst>
      <p:ext uri="{BB962C8B-B14F-4D97-AF65-F5344CB8AC3E}">
        <p14:creationId xmlns:p14="http://schemas.microsoft.com/office/powerpoint/2010/main" val="46718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2697DAAC-3179-8664-E6FE-CA6E002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75" y="704504"/>
            <a:ext cx="903045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7FA4F21-4EA5-BA91-81A7-562AD67E82B4}"/>
              </a:ext>
            </a:extLst>
          </p:cNvPr>
          <p:cNvSpPr txBox="1"/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54413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48EA20-2B2C-1FDA-D632-37524E4F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6" y="477635"/>
            <a:ext cx="11670188" cy="59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196B7D-0ADC-7E3F-C44A-15A2197A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57" y="1868487"/>
            <a:ext cx="90201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6AE7CA-23F3-74EC-9E39-96D708D9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338387"/>
            <a:ext cx="11239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972874-E8E2-19A0-4D4F-5A666AA6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0" y="387928"/>
            <a:ext cx="11749386" cy="57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0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211597-858C-BD75-4EE1-DBCE208C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66" y="831273"/>
            <a:ext cx="7947960" cy="53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8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C57BE5-15EF-C736-0ECA-52D054EA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704850"/>
            <a:ext cx="6172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em um computador">
            <a:extLst>
              <a:ext uri="{FF2B5EF4-FFF2-40B4-BE49-F238E27FC236}">
                <a16:creationId xmlns:a16="http://schemas.microsoft.com/office/drawing/2014/main" id="{8926760E-5441-2C0F-6313-976D2B61C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9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E102ABE-D52C-4E2A-0F95-750BDE52A01A}"/>
              </a:ext>
            </a:extLst>
          </p:cNvPr>
          <p:cNvSpPr txBox="1"/>
          <p:nvPr/>
        </p:nvSpPr>
        <p:spPr>
          <a:xfrm>
            <a:off x="234568" y="785091"/>
            <a:ext cx="3424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Nos exercícios que desenvolvemos</a:t>
            </a:r>
          </a:p>
          <a:p>
            <a:r>
              <a:rPr lang="pt-BR" dirty="0">
                <a:solidFill>
                  <a:schemeClr val="bg1"/>
                </a:solidFill>
              </a:rPr>
              <a:t>os dados são perdidos?</a:t>
            </a:r>
          </a:p>
        </p:txBody>
      </p:sp>
    </p:spTree>
    <p:extLst>
      <p:ext uri="{BB962C8B-B14F-4D97-AF65-F5344CB8AC3E}">
        <p14:creationId xmlns:p14="http://schemas.microsoft.com/office/powerpoint/2010/main" val="2337299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2D662-3A37-2FF1-7FC6-161673B5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0" y="600364"/>
            <a:ext cx="11821900" cy="52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6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6C1825-5FCC-96CA-FF69-6C8BDD3E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" y="581149"/>
            <a:ext cx="11674764" cy="61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2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9AB8E4B-25E9-3CC4-6A95-B40AF5873D24}"/>
              </a:ext>
            </a:extLst>
          </p:cNvPr>
          <p:cNvSpPr txBox="1"/>
          <p:nvPr/>
        </p:nvSpPr>
        <p:spPr>
          <a:xfrm>
            <a:off x="500332" y="491706"/>
            <a:ext cx="72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Tela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6FA95F-58BB-2B10-B655-307121E9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1071417"/>
            <a:ext cx="11423668" cy="50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5CCF2C-F35F-CD00-44C1-94D8CA78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97" y="2166649"/>
            <a:ext cx="8591550" cy="193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3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953BE80-D44B-C0A9-4BB4-2BDE5CAF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5" y="885630"/>
            <a:ext cx="11726149" cy="48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4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7C1FC4-2E6C-D093-00FB-2A854015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351076"/>
            <a:ext cx="10664495" cy="64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11EBEF-53D1-9B96-7E87-D6FED7C4F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389" y="2323830"/>
            <a:ext cx="5660913" cy="15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1F571E-E681-6A3C-499A-559EBC35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7" y="660761"/>
            <a:ext cx="11099789" cy="5536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371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7F7B91-5E2E-3098-6B4E-F3062FB7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62012"/>
            <a:ext cx="112490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263E76-9C55-F2D3-C6EA-C977B9DD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93" y="489527"/>
            <a:ext cx="6117437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2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754183-C9CB-BF0A-DF44-D61636B2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Navegador (Browser)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2382C81-6D65-A3EC-B962-41EC308A2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81805"/>
            <a:ext cx="6780700" cy="34920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E1DBDA4-1A32-F54C-734C-656EF90D9D32}"/>
              </a:ext>
            </a:extLst>
          </p:cNvPr>
          <p:cNvSpPr txBox="1"/>
          <p:nvPr/>
        </p:nvSpPr>
        <p:spPr>
          <a:xfrm>
            <a:off x="717422" y="267418"/>
            <a:ext cx="2211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Abrir o navegador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Navegar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Fechar navegador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Abrir novamente </a:t>
            </a:r>
          </a:p>
        </p:txBody>
      </p:sp>
    </p:spTree>
    <p:extLst>
      <p:ext uri="{BB962C8B-B14F-4D97-AF65-F5344CB8AC3E}">
        <p14:creationId xmlns:p14="http://schemas.microsoft.com/office/powerpoint/2010/main" val="340432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978F41-6AFD-C912-4C99-BFC585C3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56" y="304799"/>
            <a:ext cx="4742945" cy="606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28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16EC64-BE18-6EEE-A1DC-DBDCD53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83" y="79747"/>
            <a:ext cx="5052016" cy="64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30247A-3C19-B70C-805D-E12951CE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91" y="221672"/>
            <a:ext cx="4981512" cy="6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7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795E78-C469-0E5C-07B0-913EA96B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565" y="115817"/>
            <a:ext cx="5244869" cy="66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4944-FB7B-A3E6-7FC4-C3574EC6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7FCDD-C3E4-E8E7-7ACD-90D6DA05B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LocalStorage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52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8A877-93E1-C84B-3933-86BB44E8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Personalização de uso do site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B08AC6-14C0-BD67-B2EE-431279A60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Guarda informações para uma navegação personalizada</a:t>
            </a:r>
          </a:p>
        </p:txBody>
      </p:sp>
    </p:spTree>
    <p:extLst>
      <p:ext uri="{BB962C8B-B14F-4D97-AF65-F5344CB8AC3E}">
        <p14:creationId xmlns:p14="http://schemas.microsoft.com/office/powerpoint/2010/main" val="5551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D79F7-3742-9ED3-7801-FC9E5B5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Podemos personalizar o nome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53FE3F-CA07-5336-49D5-3A36A63EA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o cliente retomar novamente a navegação ao site</a:t>
            </a:r>
          </a:p>
        </p:txBody>
      </p:sp>
    </p:spTree>
    <p:extLst>
      <p:ext uri="{BB962C8B-B14F-4D97-AF65-F5344CB8AC3E}">
        <p14:creationId xmlns:p14="http://schemas.microsoft.com/office/powerpoint/2010/main" val="223034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87712-A1DE-190C-E144-C65E6974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FCFCC2-B741-F906-CAF9-2AF7EB81F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Navegação de lista de compras de um cliente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97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7A8C0-0D21-8173-F5C9-CB289308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4AC9D2-A9F9-1C99-EB78-EA528C82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Arquivo texto</a:t>
            </a:r>
          </a:p>
          <a:p>
            <a:r>
              <a:rPr lang="pt-BR" dirty="0"/>
              <a:t>Banco de dados</a:t>
            </a:r>
          </a:p>
          <a:p>
            <a:r>
              <a:rPr lang="pt-BR" dirty="0"/>
              <a:t>JSON</a:t>
            </a:r>
          </a:p>
          <a:p>
            <a:r>
              <a:rPr lang="pt-BR" dirty="0"/>
              <a:t>XML</a:t>
            </a:r>
          </a:p>
          <a:p>
            <a:r>
              <a:rPr lang="pt-BR" dirty="0" err="1"/>
              <a:t>LocalStorage</a:t>
            </a:r>
            <a:endParaRPr lang="pt-BR" dirty="0"/>
          </a:p>
          <a:p>
            <a:pPr lvl="1"/>
            <a:r>
              <a:rPr lang="pt-BR" dirty="0"/>
              <a:t>Bem </a:t>
            </a:r>
            <a:r>
              <a:rPr lang="pt-BR" dirty="0" err="1"/>
              <a:t>similiar</a:t>
            </a:r>
            <a:r>
              <a:rPr lang="pt-BR" dirty="0"/>
              <a:t> o de salvar arquivo em texto</a:t>
            </a:r>
          </a:p>
          <a:p>
            <a:r>
              <a:rPr lang="pt-BR" dirty="0"/>
              <a:t>Cookies</a:t>
            </a:r>
          </a:p>
          <a:p>
            <a:r>
              <a:rPr lang="pt-BR" dirty="0" err="1"/>
              <a:t>sessionStorage</a:t>
            </a:r>
            <a:endParaRPr lang="pt-BR" dirty="0"/>
          </a:p>
          <a:p>
            <a:r>
              <a:rPr lang="pt-BR" dirty="0" err="1"/>
              <a:t>indexedDB</a:t>
            </a:r>
            <a:endParaRPr lang="pt-BR" dirty="0"/>
          </a:p>
          <a:p>
            <a:r>
              <a:rPr lang="pt-BR" dirty="0"/>
              <a:t>Web SQL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656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99614-830E-FCFA-6831-9A12B99E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LocalStorage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E95863-7CBE-5A3E-A522-C9D8286D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 armazenar até 5MB</a:t>
            </a:r>
          </a:p>
          <a:p>
            <a:r>
              <a:rPr lang="pt-BR" dirty="0"/>
              <a:t>Os mesmos códigos do </a:t>
            </a:r>
            <a:r>
              <a:rPr lang="pt-BR" dirty="0" err="1"/>
              <a:t>localStorage</a:t>
            </a:r>
            <a:r>
              <a:rPr lang="pt-BR" dirty="0"/>
              <a:t> podem ser usados no </a:t>
            </a:r>
            <a:r>
              <a:rPr lang="pt-BR" dirty="0" err="1"/>
              <a:t>sessionStorage</a:t>
            </a:r>
            <a:endParaRPr lang="pt-BR" dirty="0"/>
          </a:p>
          <a:p>
            <a:r>
              <a:rPr lang="pt-BR" dirty="0"/>
              <a:t>Os dois pertencem ao Web </a:t>
            </a:r>
            <a:r>
              <a:rPr lang="pt-BR" dirty="0" err="1"/>
              <a:t>Storage</a:t>
            </a:r>
            <a:r>
              <a:rPr lang="pt-BR" dirty="0"/>
              <a:t> API (</a:t>
            </a:r>
            <a:r>
              <a:rPr lang="pt-BR" dirty="0" err="1"/>
              <a:t>Application</a:t>
            </a:r>
            <a:r>
              <a:rPr lang="pt-BR" dirty="0"/>
              <a:t> </a:t>
            </a:r>
            <a:r>
              <a:rPr lang="pt-BR" dirty="0" err="1"/>
              <a:t>Programming</a:t>
            </a:r>
            <a:r>
              <a:rPr lang="pt-BR" dirty="0"/>
              <a:t> Interface) do HTML 5</a:t>
            </a:r>
          </a:p>
          <a:p>
            <a:r>
              <a:rPr lang="pt-BR" dirty="0" err="1"/>
              <a:t>localStorage</a:t>
            </a:r>
            <a:r>
              <a:rPr lang="pt-BR" dirty="0"/>
              <a:t> os dados se mantêm persistentes até serem excluídos pelo usuário, enquanto o </a:t>
            </a:r>
            <a:r>
              <a:rPr lang="pt-BR" dirty="0" err="1"/>
              <a:t>sessionStorage</a:t>
            </a:r>
            <a:r>
              <a:rPr lang="pt-BR" dirty="0"/>
              <a:t> os dados se mantêm apenas por uma sessão (basicamente, enquanto o navegador estiver aberto).</a:t>
            </a:r>
          </a:p>
        </p:txBody>
      </p:sp>
    </p:spTree>
    <p:extLst>
      <p:ext uri="{BB962C8B-B14F-4D97-AF65-F5344CB8AC3E}">
        <p14:creationId xmlns:p14="http://schemas.microsoft.com/office/powerpoint/2010/main" val="36001643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194</Words>
  <Application>Microsoft Office PowerPoint</Application>
  <PresentationFormat>Widescreen</PresentationFormat>
  <Paragraphs>43</Paragraphs>
  <Slides>33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do Office</vt:lpstr>
      <vt:lpstr>Persistência de dados com localStorage</vt:lpstr>
      <vt:lpstr>Apresentação do PowerPoint</vt:lpstr>
      <vt:lpstr>Navegador (Browser)</vt:lpstr>
      <vt:lpstr>HTML 5</vt:lpstr>
      <vt:lpstr>Personalização de uso do site</vt:lpstr>
      <vt:lpstr>Podemos personalizar o nome </vt:lpstr>
      <vt:lpstr>Aplicações</vt:lpstr>
      <vt:lpstr>Dados</vt:lpstr>
      <vt:lpstr>LocalStorage</vt:lpstr>
      <vt:lpstr>Salvar e Recuperar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Persistência de dados com localStorage</dc:title>
  <dc:creator>Rômulo Cesar Silvestre Leite</dc:creator>
  <cp:lastModifiedBy>Rômulo Cesar Silvestre Leite</cp:lastModifiedBy>
  <cp:revision>1</cp:revision>
  <dcterms:created xsi:type="dcterms:W3CDTF">2023-09-18T17:06:10Z</dcterms:created>
  <dcterms:modified xsi:type="dcterms:W3CDTF">2023-09-18T20:46:49Z</dcterms:modified>
</cp:coreProperties>
</file>